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kcjta.com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49707B-968E-4330-8409-E3493C94A5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539687" cy="2021890"/>
          </a:xfrm>
        </p:spPr>
        <p:txBody>
          <a:bodyPr/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オーストラリアテニス選手</a:t>
            </a:r>
            <a:br>
              <a:rPr kumimoji="1" lang="en-US" altLang="ja-JP" dirty="0">
                <a:solidFill>
                  <a:srgbClr val="FF0000"/>
                </a:solidFill>
              </a:rPr>
            </a:br>
            <a:r>
              <a:rPr kumimoji="1" lang="ja-JP" altLang="en-US" dirty="0">
                <a:solidFill>
                  <a:srgbClr val="FF0000"/>
                </a:solidFill>
              </a:rPr>
              <a:t>留学生募集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D86094B-5EB8-4F30-BD16-9ED064DFA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kumimoji="1" lang="ja-JP" altLang="en-US" sz="2800" dirty="0">
                <a:solidFill>
                  <a:srgbClr val="002060"/>
                </a:solidFill>
              </a:rPr>
              <a:t>私たちと一緒に海外のテニスで充実した練習をしませんか？</a:t>
            </a:r>
          </a:p>
        </p:txBody>
      </p:sp>
    </p:spTree>
    <p:extLst>
      <p:ext uri="{BB962C8B-B14F-4D97-AF65-F5344CB8AC3E}">
        <p14:creationId xmlns:p14="http://schemas.microsoft.com/office/powerpoint/2010/main" val="3254233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5" name="図 4" descr="lgi01b201406221500[1]">
            <a:extLst>
              <a:ext uri="{FF2B5EF4-FFF2-40B4-BE49-F238E27FC236}">
                <a16:creationId xmlns:a16="http://schemas.microsoft.com/office/drawing/2014/main" id="{FA0E3EFC-59A1-4A97-BB9C-A7762E6372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848" y="1432619"/>
            <a:ext cx="2575009" cy="1895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0CF012FC-0CC4-4B26-A824-BA2A386F4B0E}"/>
              </a:ext>
            </a:extLst>
          </p:cNvPr>
          <p:cNvCxnSpPr>
            <a:cxnSpLocks/>
          </p:cNvCxnSpPr>
          <p:nvPr/>
        </p:nvCxnSpPr>
        <p:spPr>
          <a:xfrm flipV="1">
            <a:off x="6883966" y="3216815"/>
            <a:ext cx="1849755" cy="2070735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63" name="図 1" descr="日本地図[1]">
            <a:extLst>
              <a:ext uri="{FF2B5EF4-FFF2-40B4-BE49-F238E27FC236}">
                <a16:creationId xmlns:a16="http://schemas.microsoft.com/office/drawing/2014/main" id="{2391F491-55CB-4CF6-B3E2-D72920185C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226" y="1211059"/>
            <a:ext cx="2297880" cy="1995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図 2" descr="map-of-australia[1]">
            <a:extLst>
              <a:ext uri="{FF2B5EF4-FFF2-40B4-BE49-F238E27FC236}">
                <a16:creationId xmlns:a16="http://schemas.microsoft.com/office/drawing/2014/main" id="{E23D3CCB-0AA3-40BF-9906-D59531BB6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8656" y="5191683"/>
            <a:ext cx="2244029" cy="153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直線矢印コネクタ 12">
            <a:extLst>
              <a:ext uri="{FF2B5EF4-FFF2-40B4-BE49-F238E27FC236}">
                <a16:creationId xmlns:a16="http://schemas.microsoft.com/office/drawing/2014/main" id="{85D8FB65-6EBE-489C-9CF7-5BF856C58AFC}"/>
              </a:ext>
            </a:extLst>
          </p:cNvPr>
          <p:cNvCxnSpPr>
            <a:cxnSpLocks/>
          </p:cNvCxnSpPr>
          <p:nvPr/>
        </p:nvCxnSpPr>
        <p:spPr>
          <a:xfrm>
            <a:off x="3272140" y="3313937"/>
            <a:ext cx="1367798" cy="2343913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76D6CAB6-E55C-4644-9C59-1834FB547B6D}"/>
              </a:ext>
            </a:extLst>
          </p:cNvPr>
          <p:cNvCxnSpPr>
            <a:cxnSpLocks/>
          </p:cNvCxnSpPr>
          <p:nvPr/>
        </p:nvCxnSpPr>
        <p:spPr>
          <a:xfrm flipH="1" flipV="1">
            <a:off x="3620681" y="3216815"/>
            <a:ext cx="1107976" cy="1942512"/>
          </a:xfrm>
          <a:prstGeom prst="straightConnector1">
            <a:avLst/>
          </a:prstGeom>
          <a:ln>
            <a:solidFill>
              <a:srgbClr val="FF0000">
                <a:alpha val="60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669108ED-21DD-4362-8793-8B11C1070A63}"/>
              </a:ext>
            </a:extLst>
          </p:cNvPr>
          <p:cNvCxnSpPr>
            <a:cxnSpLocks/>
          </p:cNvCxnSpPr>
          <p:nvPr/>
        </p:nvCxnSpPr>
        <p:spPr>
          <a:xfrm flipH="1">
            <a:off x="4131428" y="2824426"/>
            <a:ext cx="4586444" cy="59499"/>
          </a:xfrm>
          <a:prstGeom prst="straightConnector1">
            <a:avLst/>
          </a:prstGeom>
          <a:ln>
            <a:solidFill>
              <a:srgbClr val="FF0000">
                <a:alpha val="60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BB4D6284-BA09-43FC-B9ED-D616F3F0F86F}"/>
              </a:ext>
            </a:extLst>
          </p:cNvPr>
          <p:cNvCxnSpPr>
            <a:cxnSpLocks/>
          </p:cNvCxnSpPr>
          <p:nvPr/>
        </p:nvCxnSpPr>
        <p:spPr>
          <a:xfrm flipV="1">
            <a:off x="4113959" y="2404545"/>
            <a:ext cx="3511959" cy="55240"/>
          </a:xfrm>
          <a:prstGeom prst="straightConnector1">
            <a:avLst/>
          </a:prstGeom>
          <a:ln>
            <a:solidFill>
              <a:schemeClr val="bg1">
                <a:alpha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18">
            <a:extLst>
              <a:ext uri="{FF2B5EF4-FFF2-40B4-BE49-F238E27FC236}">
                <a16:creationId xmlns:a16="http://schemas.microsoft.com/office/drawing/2014/main" id="{E477135A-1800-4B87-98D1-90525F3425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35" y="35194"/>
            <a:ext cx="642034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世界に通用する人間育成、</a:t>
            </a:r>
            <a:r>
              <a:rPr kumimoji="0" lang="ja-JP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国際化プロジェクト</a:t>
            </a:r>
            <a:endParaRPr kumimoji="0" lang="ja-JP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国際レベルのプロテニス選手の輩出</a:t>
            </a:r>
            <a:endParaRPr kumimoji="0" lang="ja-JP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国際交流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選手交流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海外テニス留学生の誘致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コーチおよび関係者の交流</a:t>
            </a:r>
            <a:r>
              <a:rPr kumimoji="0" lang="en-US" altLang="ja-JP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endParaRPr kumimoji="0" lang="ja-JP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国際感覚と夢を持った子供たち</a:t>
            </a:r>
            <a:r>
              <a:rPr kumimoji="0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国際人</a:t>
            </a:r>
            <a:r>
              <a:rPr kumimoji="0" lang="en-US" altLang="ja-JP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の育成</a:t>
            </a:r>
            <a:r>
              <a:rPr kumimoji="0" lang="ja-JP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＋</a:t>
            </a:r>
            <a:r>
              <a:rPr kumimoji="0" lang="ja-JP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海外での実体験</a:t>
            </a:r>
            <a:endParaRPr kumimoji="0" lang="ja-JP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Rectangle 26">
            <a:extLst>
              <a:ext uri="{FF2B5EF4-FFF2-40B4-BE49-F238E27FC236}">
                <a16:creationId xmlns:a16="http://schemas.microsoft.com/office/drawing/2014/main" id="{A1598DA5-4A31-4E74-85AB-13F8E52A1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048" name="四角形: 角を丸くする 2047">
            <a:extLst>
              <a:ext uri="{FF2B5EF4-FFF2-40B4-BE49-F238E27FC236}">
                <a16:creationId xmlns:a16="http://schemas.microsoft.com/office/drawing/2014/main" id="{FC274DFC-CC03-449B-877C-29926F93AA12}"/>
              </a:ext>
            </a:extLst>
          </p:cNvPr>
          <p:cNvSpPr/>
          <p:nvPr/>
        </p:nvSpPr>
        <p:spPr>
          <a:xfrm>
            <a:off x="4768794" y="1018923"/>
            <a:ext cx="2431236" cy="16516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英語力がない場合は大学のスカラシップが取れない</a:t>
            </a:r>
            <a:r>
              <a:rPr lang="ja-JP" altLang="ja-JP" sz="1400" dirty="0">
                <a:solidFill>
                  <a:schemeClr val="tx1"/>
                </a:solidFill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。</a:t>
            </a:r>
            <a:r>
              <a:rPr lang="ja-JP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日本からはテニス選手がスカラシップ獲得は無に等しい状態</a:t>
            </a:r>
            <a:endParaRPr lang="ja-JP" altLang="ja-JP" sz="1400" dirty="0">
              <a:solidFill>
                <a:schemeClr val="tx1"/>
              </a:solidFill>
            </a:endParaRPr>
          </a:p>
        </p:txBody>
      </p:sp>
      <p:sp>
        <p:nvSpPr>
          <p:cNvPr id="2049" name="正方形/長方形 2048">
            <a:extLst>
              <a:ext uri="{FF2B5EF4-FFF2-40B4-BE49-F238E27FC236}">
                <a16:creationId xmlns:a16="http://schemas.microsoft.com/office/drawing/2014/main" id="{FAD6F519-9960-452A-A9CF-C34BD12932E3}"/>
              </a:ext>
            </a:extLst>
          </p:cNvPr>
          <p:cNvSpPr/>
          <p:nvPr/>
        </p:nvSpPr>
        <p:spPr>
          <a:xfrm>
            <a:off x="4728656" y="2751991"/>
            <a:ext cx="257452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1143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・国際人およびプロ選手と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</a:t>
            </a:r>
            <a:endParaRPr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indent="1143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して日本で活躍</a:t>
            </a:r>
            <a:endParaRPr lang="ja-JP" altLang="ja-JP" sz="1400" dirty="0">
              <a:solidFill>
                <a:schemeClr val="tx1"/>
              </a:solidFill>
            </a:endParaRPr>
          </a:p>
          <a:p>
            <a:pPr lvl="0" indent="1143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・自国</a:t>
            </a:r>
            <a:r>
              <a:rPr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Jr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の成長に寄与</a:t>
            </a:r>
            <a:endParaRPr lang="ja-JP" altLang="en-US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50" name="楕円 2049">
            <a:extLst>
              <a:ext uri="{FF2B5EF4-FFF2-40B4-BE49-F238E27FC236}">
                <a16:creationId xmlns:a16="http://schemas.microsoft.com/office/drawing/2014/main" id="{571C511B-EB3D-445E-B609-411AF042EA0D}"/>
              </a:ext>
            </a:extLst>
          </p:cNvPr>
          <p:cNvSpPr/>
          <p:nvPr/>
        </p:nvSpPr>
        <p:spPr>
          <a:xfrm>
            <a:off x="4288288" y="4031032"/>
            <a:ext cx="2858610" cy="11151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・テニス留学生の誘致</a:t>
            </a:r>
            <a:endParaRPr lang="ja-JP" altLang="ja-JP" sz="1400" dirty="0">
              <a:solidFill>
                <a:schemeClr val="tx1"/>
              </a:solidFill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・テニス関係者の交流</a:t>
            </a:r>
            <a:endParaRPr lang="ja-JP" altLang="ja-JP" sz="14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051" name="二等辺三角形 2050">
            <a:extLst>
              <a:ext uri="{FF2B5EF4-FFF2-40B4-BE49-F238E27FC236}">
                <a16:creationId xmlns:a16="http://schemas.microsoft.com/office/drawing/2014/main" id="{17474EBB-25A9-440A-8EC2-9CB47D43BF15}"/>
              </a:ext>
            </a:extLst>
          </p:cNvPr>
          <p:cNvSpPr/>
          <p:nvPr/>
        </p:nvSpPr>
        <p:spPr>
          <a:xfrm>
            <a:off x="630315" y="3539838"/>
            <a:ext cx="3755254" cy="266565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・テニス＋高校留学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200" dirty="0">
              <a:solidFill>
                <a:schemeClr val="tx1"/>
              </a:solidFill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・短期テニス＋語学留学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200" dirty="0">
              <a:solidFill>
                <a:schemeClr val="tx1"/>
              </a:solidFill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・小中学生テニス＋語学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実体験のための遠征</a:t>
            </a:r>
            <a:endParaRPr lang="ja-JP" altLang="ja-JP" sz="1200" dirty="0">
              <a:solidFill>
                <a:schemeClr val="tx1"/>
              </a:solidFill>
            </a:endParaRPr>
          </a:p>
        </p:txBody>
      </p:sp>
      <p:cxnSp>
        <p:nvCxnSpPr>
          <p:cNvPr id="2058" name="直線コネクタ 2057">
            <a:extLst>
              <a:ext uri="{FF2B5EF4-FFF2-40B4-BE49-F238E27FC236}">
                <a16:creationId xmlns:a16="http://schemas.microsoft.com/office/drawing/2014/main" id="{80038F14-35CF-404F-890D-4CB387BDB768}"/>
              </a:ext>
            </a:extLst>
          </p:cNvPr>
          <p:cNvCxnSpPr>
            <a:cxnSpLocks/>
          </p:cNvCxnSpPr>
          <p:nvPr/>
        </p:nvCxnSpPr>
        <p:spPr>
          <a:xfrm>
            <a:off x="7850256" y="2157942"/>
            <a:ext cx="343833" cy="379383"/>
          </a:xfrm>
          <a:prstGeom prst="line">
            <a:avLst/>
          </a:prstGeom>
          <a:ln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0" name="直線コネクタ 2059">
            <a:extLst>
              <a:ext uri="{FF2B5EF4-FFF2-40B4-BE49-F238E27FC236}">
                <a16:creationId xmlns:a16="http://schemas.microsoft.com/office/drawing/2014/main" id="{960649CD-692E-4296-A032-68E1D6FF470E}"/>
              </a:ext>
            </a:extLst>
          </p:cNvPr>
          <p:cNvCxnSpPr>
            <a:cxnSpLocks/>
          </p:cNvCxnSpPr>
          <p:nvPr/>
        </p:nvCxnSpPr>
        <p:spPr>
          <a:xfrm flipH="1">
            <a:off x="7818548" y="2157942"/>
            <a:ext cx="375541" cy="379383"/>
          </a:xfrm>
          <a:prstGeom prst="line">
            <a:avLst/>
          </a:prstGeom>
          <a:ln>
            <a:solidFill>
              <a:schemeClr val="bg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74" name="図 2073">
            <a:extLst>
              <a:ext uri="{FF2B5EF4-FFF2-40B4-BE49-F238E27FC236}">
                <a16:creationId xmlns:a16="http://schemas.microsoft.com/office/drawing/2014/main" id="{E1388A71-CC21-4879-A7AA-B9980BD3F0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22440" y="3429000"/>
            <a:ext cx="2629128" cy="1333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787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EABE02FC-22E5-47CF-B06F-A728B6A6C8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3729" y="516014"/>
            <a:ext cx="7542498" cy="5680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184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D232BB-D4FE-4955-955A-90BA19884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235" y="470517"/>
            <a:ext cx="10058400" cy="4077069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海外費用（相談）</a:t>
            </a:r>
            <a:br>
              <a:rPr lang="en-US" altLang="ja-JP" dirty="0"/>
            </a:br>
            <a:r>
              <a:rPr kumimoji="1" lang="ja-JP" altLang="en-US" dirty="0"/>
              <a:t>・宿泊費</a:t>
            </a:r>
            <a:br>
              <a:rPr kumimoji="1" lang="en-US" altLang="ja-JP" dirty="0"/>
            </a:br>
            <a:r>
              <a:rPr kumimoji="1" lang="ja-JP" altLang="en-US" dirty="0"/>
              <a:t>・学校費用</a:t>
            </a:r>
            <a:br>
              <a:rPr kumimoji="1" lang="en-US" altLang="ja-JP" dirty="0"/>
            </a:br>
            <a:r>
              <a:rPr kumimoji="1" lang="ja-JP" altLang="en-US" dirty="0"/>
              <a:t>・テニスアカデミー費用</a:t>
            </a:r>
            <a:br>
              <a:rPr kumimoji="1" lang="en-US" altLang="ja-JP" dirty="0"/>
            </a:br>
            <a:r>
              <a:rPr kumimoji="1" lang="ja-JP" altLang="en-US" dirty="0"/>
              <a:t>・大会費用</a:t>
            </a:r>
            <a:br>
              <a:rPr kumimoji="1" lang="en-US" altLang="ja-JP" dirty="0"/>
            </a:br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E9F2AF4-78DE-414E-AC3A-E0C7917FA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212" y="4110362"/>
            <a:ext cx="8535988" cy="1884038"/>
          </a:xfrm>
        </p:spPr>
        <p:txBody>
          <a:bodyPr/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担当　連絡先　　</a:t>
            </a:r>
            <a:r>
              <a:rPr kumimoji="1" lang="en-US" altLang="ja-JP" dirty="0">
                <a:solidFill>
                  <a:schemeClr val="bg1"/>
                </a:solidFill>
              </a:rPr>
              <a:t>Email: </a:t>
            </a:r>
            <a:r>
              <a:rPr kumimoji="1" lang="en-US" altLang="ja-JP" dirty="0">
                <a:solidFill>
                  <a:schemeClr val="bg1"/>
                </a:solidFill>
                <a:hlinkClick r:id="rId2"/>
              </a:rPr>
              <a:t>info@kcjta</a:t>
            </a:r>
            <a:r>
              <a:rPr lang="en-US" altLang="ja-JP" dirty="0">
                <a:solidFill>
                  <a:schemeClr val="bg1"/>
                </a:solidFill>
                <a:hlinkClick r:id="rId2"/>
              </a:rPr>
              <a:t>.com</a:t>
            </a:r>
            <a:endParaRPr lang="en-US" altLang="ja-JP" dirty="0">
              <a:solidFill>
                <a:schemeClr val="bg1"/>
              </a:solidFill>
            </a:endParaRPr>
          </a:p>
          <a:p>
            <a:r>
              <a:rPr kumimoji="1" lang="en-US" altLang="ja-JP" dirty="0">
                <a:solidFill>
                  <a:schemeClr val="bg1"/>
                </a:solidFill>
              </a:rPr>
              <a:t>                             </a:t>
            </a:r>
            <a:r>
              <a:rPr kumimoji="1" lang="ja-JP" altLang="en-US" dirty="0">
                <a:solidFill>
                  <a:schemeClr val="bg1"/>
                </a:solidFill>
              </a:rPr>
              <a:t>電話番号：</a:t>
            </a:r>
            <a:r>
              <a:rPr kumimoji="1" lang="en-US" altLang="ja-JP" dirty="0">
                <a:solidFill>
                  <a:schemeClr val="bg1"/>
                </a:solidFill>
              </a:rPr>
              <a:t>029</a:t>
            </a:r>
            <a:r>
              <a:rPr kumimoji="1" lang="ja-JP" altLang="en-US" dirty="0">
                <a:solidFill>
                  <a:schemeClr val="bg1"/>
                </a:solidFill>
              </a:rPr>
              <a:t>－</a:t>
            </a:r>
            <a:r>
              <a:rPr kumimoji="1" lang="en-US" altLang="ja-JP" dirty="0">
                <a:solidFill>
                  <a:schemeClr val="bg1"/>
                </a:solidFill>
              </a:rPr>
              <a:t>826</a:t>
            </a:r>
            <a:r>
              <a:rPr kumimoji="1" lang="ja-JP" altLang="en-US" dirty="0">
                <a:solidFill>
                  <a:schemeClr val="bg1"/>
                </a:solidFill>
              </a:rPr>
              <a:t>－</a:t>
            </a:r>
            <a:r>
              <a:rPr kumimoji="1" lang="en-US" altLang="ja-JP" dirty="0">
                <a:solidFill>
                  <a:schemeClr val="bg1"/>
                </a:solidFill>
              </a:rPr>
              <a:t>0858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708102"/>
      </p:ext>
    </p:extLst>
  </p:cSld>
  <p:clrMapOvr>
    <a:masterClrMapping/>
  </p:clrMapOvr>
</p:sld>
</file>

<file path=ppt/theme/theme1.xml><?xml version="1.0" encoding="utf-8"?>
<a:theme xmlns:a="http://schemas.openxmlformats.org/drawingml/2006/main" name="スライス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641</TotalTime>
  <Words>108</Words>
  <Application>Microsoft Office PowerPoint</Application>
  <PresentationFormat>ワイド画面</PresentationFormat>
  <Paragraphs>21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3" baseType="lpstr">
      <vt:lpstr>HG丸ｺﾞｼｯｸM-PRO</vt:lpstr>
      <vt:lpstr>ＭＳ 明朝</vt:lpstr>
      <vt:lpstr>メイリオ</vt:lpstr>
      <vt:lpstr>Arial</vt:lpstr>
      <vt:lpstr>Century</vt:lpstr>
      <vt:lpstr>Century Gothic</vt:lpstr>
      <vt:lpstr>Times New Roman</vt:lpstr>
      <vt:lpstr>Wingdings 3</vt:lpstr>
      <vt:lpstr>スライス</vt:lpstr>
      <vt:lpstr>オーストラリアテニス選手 留学生募集</vt:lpstr>
      <vt:lpstr>PowerPoint プレゼンテーション</vt:lpstr>
      <vt:lpstr>PowerPoint プレゼンテーション</vt:lpstr>
      <vt:lpstr>海外費用（相談） ・宿泊費 ・学校費用 ・テニスアカデミー費用 ・大会費用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オーストラリアテニス選手留学生募集</dc:title>
  <dc:creator>yuki yoda</dc:creator>
  <cp:lastModifiedBy>yuki yoda</cp:lastModifiedBy>
  <cp:revision>15</cp:revision>
  <cp:lastPrinted>2018-06-14T04:07:24Z</cp:lastPrinted>
  <dcterms:created xsi:type="dcterms:W3CDTF">2018-06-13T05:44:34Z</dcterms:created>
  <dcterms:modified xsi:type="dcterms:W3CDTF">2018-06-14T13:06:28Z</dcterms:modified>
</cp:coreProperties>
</file>